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1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1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9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5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52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0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81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14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8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7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68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EF8D-46A0-4DB7-A7B9-19BD19AE7B1E}" type="datetimeFigureOut">
              <a:rPr kumimoji="1" lang="ja-JP" altLang="en-US" smtClean="0"/>
              <a:t>2016/4/10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9AF0-B615-496C-8F73-13BCEBF1D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52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88980" y="3365376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666269" y="1925216"/>
            <a:ext cx="0" cy="800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988980" y="4445496"/>
            <a:ext cx="31458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2713378"/>
            <a:ext cx="9734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中かっこ 30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3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34" name="右中かっこ 33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36" name="右中かっこ 35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中かっこ 36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984203" y="5245968"/>
            <a:ext cx="31458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134811" y="4445496"/>
            <a:ext cx="0" cy="800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3995936" y="3365376"/>
            <a:ext cx="0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988980" y="4445496"/>
            <a:ext cx="31458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右中かっこ 45"/>
          <p:cNvSpPr/>
          <p:nvPr/>
        </p:nvSpPr>
        <p:spPr>
          <a:xfrm rot="16200000">
            <a:off x="5503263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52998" y="3642353"/>
            <a:ext cx="10870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0257" y="162602"/>
            <a:ext cx="4629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【</a:t>
            </a:r>
            <a:r>
              <a:rPr kumimoji="1" lang="ja-JP" altLang="en-US" b="1" dirty="0" smtClean="0"/>
              <a:t>問題</a:t>
            </a:r>
            <a:r>
              <a:rPr kumimoji="1" lang="en-US" altLang="ja-JP" b="1" dirty="0" smtClean="0"/>
              <a:t>】</a:t>
            </a:r>
            <a:r>
              <a:rPr kumimoji="1" lang="ja-JP" altLang="en-US" b="1" dirty="0" smtClean="0"/>
              <a:t>次の図形の周りの長さは何</a:t>
            </a:r>
            <a:r>
              <a:rPr kumimoji="1" lang="en-US" altLang="ja-JP" b="1" dirty="0" smtClean="0"/>
              <a:t>cm</a:t>
            </a:r>
            <a:r>
              <a:rPr kumimoji="1" lang="ja-JP" altLang="en-US" b="1" dirty="0" smtClean="0"/>
              <a:t>ですか。</a:t>
            </a:r>
            <a:endParaRPr kumimoji="1" lang="en-US" altLang="ja-JP" b="1" dirty="0" smtClean="0"/>
          </a:p>
          <a:p>
            <a:r>
              <a:rPr lang="ja-JP" altLang="en-US" b="1" dirty="0" smtClean="0"/>
              <a:t>　　　　　ただし、角はすべて直角です。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683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51720" y="542310"/>
            <a:ext cx="4041990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988980" y="3365376"/>
            <a:ext cx="7920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666269" y="1925216"/>
            <a:ext cx="0" cy="800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988980" y="4445496"/>
            <a:ext cx="314583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2713378"/>
            <a:ext cx="973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中かっこ 30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4" name="右中かっこ 33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36" name="右中かっこ 35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中かっこ 36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984203" y="5245968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134811" y="4445496"/>
            <a:ext cx="0" cy="800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3995936" y="3365376"/>
            <a:ext cx="0" cy="10801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988980" y="4445496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右中かっこ 45"/>
          <p:cNvSpPr/>
          <p:nvPr/>
        </p:nvSpPr>
        <p:spPr>
          <a:xfrm rot="16200000">
            <a:off x="5503263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52998" y="3642353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1664" y="172978"/>
            <a:ext cx="58320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解法</a:t>
            </a:r>
            <a:r>
              <a:rPr kumimoji="1" lang="ja-JP" altLang="en-US" dirty="0" smtClean="0"/>
              <a:t>のヒント：構造に着目して単純化する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→</a:t>
            </a:r>
            <a:r>
              <a:rPr lang="ja-JP" altLang="en-US" sz="2400" b="1" dirty="0" smtClean="0"/>
              <a:t>　</a:t>
            </a:r>
            <a:r>
              <a:rPr lang="ja-JP" altLang="en-US" sz="2400" b="1" u="sng" dirty="0" smtClean="0"/>
              <a:t>長方形とそれ以外に分ける！</a:t>
            </a:r>
            <a:endParaRPr kumimoji="1" lang="ja-JP" alt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0700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88980" y="3365376"/>
            <a:ext cx="7920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92836" y="1925216"/>
            <a:ext cx="0" cy="800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988980" y="4445496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1923873"/>
            <a:ext cx="973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134811" y="4445496"/>
            <a:ext cx="0" cy="800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3995936" y="3365376"/>
            <a:ext cx="0" cy="10801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中かっこ 13"/>
          <p:cNvSpPr/>
          <p:nvPr/>
        </p:nvSpPr>
        <p:spPr>
          <a:xfrm rot="16200000">
            <a:off x="5503263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52998" y="3642353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sp>
        <p:nvSpPr>
          <p:cNvPr id="17" name="右中かっこ 16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21" name="右中かっこ 20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4" name="右中かっこ 23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中かっこ 24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984203" y="5245968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3691" y="311477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①赤い線を移動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3167795" y="1939639"/>
            <a:ext cx="0" cy="70565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2692836" y="2292467"/>
            <a:ext cx="799044" cy="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8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88980" y="3365376"/>
            <a:ext cx="7920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92836" y="1925216"/>
            <a:ext cx="0" cy="800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988980" y="4445496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1923873"/>
            <a:ext cx="973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772258" y="4428728"/>
            <a:ext cx="0" cy="800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4772258" y="3365376"/>
            <a:ext cx="0" cy="10801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中かっこ 13"/>
          <p:cNvSpPr/>
          <p:nvPr/>
        </p:nvSpPr>
        <p:spPr>
          <a:xfrm rot="16200000">
            <a:off x="5503263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52998" y="3642353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sp>
        <p:nvSpPr>
          <p:cNvPr id="17" name="右中かっこ 16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21" name="右中かっこ 20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4" name="右中かっこ 23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中かっこ 24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984203" y="5245968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13691" y="311477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</a:rPr>
              <a:t>②緑の線を移動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4209807" y="3834643"/>
            <a:ext cx="552684" cy="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4804416" y="4845731"/>
            <a:ext cx="2287864" cy="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3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88980" y="3365376"/>
            <a:ext cx="7920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92836" y="1925216"/>
            <a:ext cx="0" cy="800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1923873"/>
            <a:ext cx="973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772258" y="4428728"/>
            <a:ext cx="0" cy="800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4772258" y="3365376"/>
            <a:ext cx="0" cy="10801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右中かっこ 16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21" name="右中かっこ 20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4" name="右中かっこ 23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中かっこ 24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668222" y="4445496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右中かっこ 31"/>
          <p:cNvSpPr/>
          <p:nvPr/>
        </p:nvSpPr>
        <p:spPr>
          <a:xfrm rot="16200000">
            <a:off x="7182505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32240" y="3642353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5663445" y="5245968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13691" y="311477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</a:rPr>
              <a:t>③オレンジの線を移動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</a:rPr>
              <a:t>横にどける</a:t>
            </a:r>
            <a:r>
              <a:rPr kumimoji="1" lang="en-US" altLang="ja-JP" sz="2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5387103" y="4801055"/>
            <a:ext cx="552684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3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88980" y="5245968"/>
            <a:ext cx="7920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92836" y="1925216"/>
            <a:ext cx="0" cy="800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668222" y="4445496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1923873"/>
            <a:ext cx="973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777328" y="4428728"/>
            <a:ext cx="0" cy="800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4771559" y="3365376"/>
            <a:ext cx="0" cy="10801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中かっこ 13"/>
          <p:cNvSpPr/>
          <p:nvPr/>
        </p:nvSpPr>
        <p:spPr>
          <a:xfrm rot="16200000">
            <a:off x="7182505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32240" y="3642353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sp>
        <p:nvSpPr>
          <p:cNvPr id="17" name="右中かっこ 16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21" name="右中かっこ 20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4" name="右中かっこ 23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中かっこ 24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663445" y="5245968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13691" y="311477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7030A0"/>
                </a:solidFill>
              </a:rPr>
              <a:t>④紫の線を移動</a:t>
            </a:r>
            <a:endParaRPr kumimoji="1" lang="ja-JP" alt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4344761" y="3429000"/>
            <a:ext cx="0" cy="1757147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52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988980" y="5245968"/>
            <a:ext cx="7920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692836" y="2725688"/>
            <a:ext cx="0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692836" y="1925216"/>
            <a:ext cx="0" cy="800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81068" y="1925216"/>
            <a:ext cx="0" cy="1440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668222" y="4445496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692836" y="1923873"/>
            <a:ext cx="9734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777328" y="4428728"/>
            <a:ext cx="0" cy="8004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4771559" y="3365376"/>
            <a:ext cx="0" cy="10801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66269" y="1925216"/>
            <a:ext cx="11147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中かっこ 13"/>
          <p:cNvSpPr/>
          <p:nvPr/>
        </p:nvSpPr>
        <p:spPr>
          <a:xfrm rot="16200000">
            <a:off x="7182505" y="2674601"/>
            <a:ext cx="186547" cy="29914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32240" y="3642353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16cm</a:t>
            </a:r>
            <a:endParaRPr kumimoji="1" lang="ja-JP" altLang="en-US" dirty="0"/>
          </a:p>
        </p:txBody>
      </p:sp>
      <p:sp>
        <p:nvSpPr>
          <p:cNvPr id="17" name="右中かっこ 16"/>
          <p:cNvSpPr/>
          <p:nvPr/>
        </p:nvSpPr>
        <p:spPr>
          <a:xfrm rot="16200000">
            <a:off x="4130395" y="1167340"/>
            <a:ext cx="186549" cy="11148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66269" y="1196752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6cm</a:t>
            </a:r>
            <a:endParaRPr kumimoji="1" lang="ja-JP" altLang="en-US" dirty="0"/>
          </a:p>
        </p:txBody>
      </p:sp>
      <p:sp>
        <p:nvSpPr>
          <p:cNvPr id="21" name="右中かっこ 20"/>
          <p:cNvSpPr/>
          <p:nvPr/>
        </p:nvSpPr>
        <p:spPr>
          <a:xfrm rot="10800000">
            <a:off x="2202693" y="1939639"/>
            <a:ext cx="186547" cy="7860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5616" y="3764971"/>
            <a:ext cx="108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4" name="右中かっこ 23"/>
          <p:cNvSpPr/>
          <p:nvPr/>
        </p:nvSpPr>
        <p:spPr>
          <a:xfrm rot="10800000">
            <a:off x="2261820" y="2742083"/>
            <a:ext cx="173480" cy="24151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中かっこ 24"/>
          <p:cNvSpPr/>
          <p:nvPr/>
        </p:nvSpPr>
        <p:spPr>
          <a:xfrm rot="16200000">
            <a:off x="3080594" y="1309779"/>
            <a:ext cx="174402" cy="100432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2692836" y="5243661"/>
            <a:ext cx="1296144" cy="230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663445" y="5245968"/>
            <a:ext cx="314583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372200" y="172978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小４　ステージ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　第８回</a:t>
            </a:r>
            <a:endParaRPr kumimoji="1" lang="en-US" altLang="ja-JP" dirty="0" smtClean="0"/>
          </a:p>
          <a:p>
            <a:r>
              <a:rPr lang="ja-JP" altLang="en-US" dirty="0" smtClean="0"/>
              <a:t>本科　</a:t>
            </a:r>
            <a:r>
              <a:rPr lang="en-US" altLang="ja-JP" dirty="0" smtClean="0"/>
              <a:t>OP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7</a:t>
            </a:r>
            <a:r>
              <a:rPr lang="ja-JP" altLang="en-US" dirty="0" smtClean="0"/>
              <a:t>－（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5618" y="2128922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55154" y="1277879"/>
            <a:ext cx="10870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cm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77305" y="5373216"/>
            <a:ext cx="1694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11+3+4+6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×</a:t>
            </a:r>
            <a:r>
              <a:rPr lang="en-US" altLang="ja-JP" dirty="0" smtClean="0"/>
              <a:t>2</a:t>
            </a:r>
          </a:p>
          <a:p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24×2</a:t>
            </a:r>
          </a:p>
          <a:p>
            <a:r>
              <a:rPr lang="ja-JP" altLang="en-US" dirty="0" smtClean="0"/>
              <a:t>＝</a:t>
            </a:r>
            <a:r>
              <a:rPr lang="en-US" altLang="ja-JP" dirty="0" smtClean="0"/>
              <a:t>48(cm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89012" y="5650215"/>
            <a:ext cx="1117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16×</a:t>
            </a:r>
            <a:r>
              <a:rPr lang="en-US" altLang="ja-JP" dirty="0" smtClean="0"/>
              <a:t>2</a:t>
            </a:r>
          </a:p>
          <a:p>
            <a:r>
              <a:rPr lang="ja-JP" altLang="en-US" dirty="0" smtClean="0"/>
              <a:t>＝</a:t>
            </a:r>
            <a:r>
              <a:rPr lang="en-US" altLang="ja-JP" dirty="0"/>
              <a:t>32</a:t>
            </a:r>
            <a:r>
              <a:rPr lang="en-US" altLang="ja-JP" dirty="0" smtClean="0"/>
              <a:t>(cm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051720" y="542310"/>
            <a:ext cx="4041990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1664" y="172978"/>
            <a:ext cx="58320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解法</a:t>
            </a:r>
            <a:r>
              <a:rPr kumimoji="1" lang="ja-JP" altLang="en-US" dirty="0" smtClean="0"/>
              <a:t>のヒント：構造に着目して単純化する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→</a:t>
            </a:r>
            <a:r>
              <a:rPr lang="ja-JP" altLang="en-US" sz="2400" b="1" dirty="0" smtClean="0"/>
              <a:t>　</a:t>
            </a:r>
            <a:r>
              <a:rPr lang="ja-JP" altLang="en-US" sz="2400" b="1" u="sng" dirty="0" smtClean="0"/>
              <a:t>長方形とそれ以外に分ける！</a:t>
            </a:r>
            <a:endParaRPr kumimoji="1" lang="ja-JP" altLang="en-US" sz="2400" b="1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76493" y="6381328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48+32</a:t>
            </a:r>
            <a:r>
              <a:rPr kumimoji="1" lang="ja-JP" altLang="en-US" dirty="0" smtClean="0"/>
              <a:t>＝</a:t>
            </a:r>
            <a:r>
              <a:rPr kumimoji="1" lang="en-US" altLang="ja-JP" b="1" u="sng" dirty="0" smtClean="0"/>
              <a:t>80</a:t>
            </a:r>
            <a:r>
              <a:rPr kumimoji="1" lang="ja-JP" altLang="en-US" b="1" u="sng" dirty="0" smtClean="0"/>
              <a:t>（</a:t>
            </a:r>
            <a:r>
              <a:rPr kumimoji="1" lang="en-US" altLang="ja-JP" b="1" u="sng" dirty="0" smtClean="0"/>
              <a:t>cm</a:t>
            </a:r>
            <a:r>
              <a:rPr kumimoji="1" lang="ja-JP" altLang="en-US" b="1" u="sng" dirty="0" smtClean="0"/>
              <a:t>）</a:t>
            </a:r>
            <a:endParaRPr kumimoji="1" lang="ja-JP" altLang="en-US" b="1" u="sng" dirty="0"/>
          </a:p>
        </p:txBody>
      </p:sp>
      <p:sp>
        <p:nvSpPr>
          <p:cNvPr id="5" name="右中かっこ 4"/>
          <p:cNvSpPr/>
          <p:nvPr/>
        </p:nvSpPr>
        <p:spPr>
          <a:xfrm rot="5400000">
            <a:off x="5172096" y="4461079"/>
            <a:ext cx="96016" cy="37444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124</Words>
  <Application>Microsoft Office PowerPoint</Application>
  <PresentationFormat>画面に合わせる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2016-04-10T07:35:29Z</dcterms:created>
  <dcterms:modified xsi:type="dcterms:W3CDTF">2016-04-10T13:55:50Z</dcterms:modified>
</cp:coreProperties>
</file>